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8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5456"/>
            <a:ext cx="9144000" cy="69127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Кружок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«Песочная страна»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Преподаватель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Меркурьева Елена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Владимировна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>(Высшая квалификационная категория )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Во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время занятий педагог использует 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современные технологии: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- игры с кинетическим и кварцевым песком;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-пальчиковое </a:t>
            </a:r>
            <a:r>
              <a:rPr lang="ru-RU" sz="2000" i="1" smtClean="0">
                <a:solidFill>
                  <a:schemeClr val="accent4">
                    <a:lumMod val="50000"/>
                  </a:schemeClr>
                </a:solidFill>
              </a:rPr>
              <a:t>рисование</a:t>
            </a:r>
            <a:r>
              <a:rPr lang="ru-RU" sz="2000" i="1" smtClean="0">
                <a:solidFill>
                  <a:schemeClr val="accent4">
                    <a:lumMod val="50000"/>
                  </a:schemeClr>
                </a:solidFill>
              </a:rPr>
              <a:t>; мнемотехнику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(развитие памяти);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- технологию исследовательской деятельности (опыты и эксперименты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ru-RU" sz="2000" i="1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i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i="1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i="1" smtClean="0">
                <a:solidFill>
                  <a:schemeClr val="accent4">
                    <a:lumMod val="50000"/>
                  </a:schemeClr>
                </a:solidFill>
              </a:rPr>
              <a:t>стоимость </a:t>
            </a: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</a:rPr>
              <a:t>одного занятия в неделю –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400 рублей;</a:t>
            </a:r>
            <a:b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i="1" dirty="0" smtClean="0">
                <a:solidFill>
                  <a:schemeClr val="accent4">
                    <a:lumMod val="50000"/>
                  </a:schemeClr>
                </a:solidFill>
              </a:rPr>
              <a:t>четыре занятия в месяц –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1600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рублей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4">
                    <a:lumMod val="50000"/>
                  </a:schemeClr>
                </a:solidFill>
              </a:rPr>
              <a:t>В случае пропуска занятия перерасчет производится на основании предоставленной справки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01" y="5013176"/>
            <a:ext cx="3715317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03" b="12491"/>
          <a:stretch/>
        </p:blipFill>
        <p:spPr bwMode="auto">
          <a:xfrm>
            <a:off x="0" y="4691"/>
            <a:ext cx="2751323" cy="30876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5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* в случае пропуска занятия перерасчет                         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производится на основании предоставленной справки</a:t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77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Кружок    «Песочная страна» Преподаватель Меркурьева Елена Владимировна (Высшая квалификационная категория )  Во время занятий педагог использует  современные технологии: - игры с кинетическим и кварцевым песком; -пальчиковое рисование; мнемотехнику (развитие памяти); - технологию исследовательской деятельности (опыты и эксперименты)  стоимость одного занятия в неделю – 400 рублей; четыре занятия в месяц – 1600 рублей  В случае пропуска занятия перерасчет производится на основании предоставленной справки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«Песочная страна»</dc:title>
  <dc:creator>User</dc:creator>
  <cp:lastModifiedBy>admin</cp:lastModifiedBy>
  <cp:revision>14</cp:revision>
  <dcterms:created xsi:type="dcterms:W3CDTF">2023-09-06T07:06:28Z</dcterms:created>
  <dcterms:modified xsi:type="dcterms:W3CDTF">2023-09-14T13:54:13Z</dcterms:modified>
</cp:coreProperties>
</file>